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74" r:id="rId3"/>
    <p:sldId id="256" r:id="rId4"/>
    <p:sldId id="257" r:id="rId5"/>
    <p:sldId id="258" r:id="rId6"/>
    <p:sldId id="260" r:id="rId7"/>
    <p:sldId id="299" r:id="rId8"/>
    <p:sldId id="285" r:id="rId9"/>
    <p:sldId id="263" r:id="rId10"/>
    <p:sldId id="262" r:id="rId11"/>
    <p:sldId id="286" r:id="rId12"/>
    <p:sldId id="265" r:id="rId13"/>
    <p:sldId id="294" r:id="rId14"/>
    <p:sldId id="287" r:id="rId15"/>
    <p:sldId id="277" r:id="rId16"/>
    <p:sldId id="307" r:id="rId17"/>
    <p:sldId id="308" r:id="rId18"/>
    <p:sldId id="268" r:id="rId19"/>
    <p:sldId id="269" r:id="rId20"/>
    <p:sldId id="270" r:id="rId21"/>
    <p:sldId id="271" r:id="rId22"/>
    <p:sldId id="272" r:id="rId23"/>
    <p:sldId id="273" r:id="rId24"/>
    <p:sldId id="283" r:id="rId25"/>
    <p:sldId id="284" r:id="rId26"/>
    <p:sldId id="304" r:id="rId27"/>
    <p:sldId id="305" r:id="rId28"/>
    <p:sldId id="306" r:id="rId29"/>
    <p:sldId id="278" r:id="rId30"/>
    <p:sldId id="279" r:id="rId31"/>
    <p:sldId id="282" r:id="rId32"/>
    <p:sldId id="295" r:id="rId33"/>
    <p:sldId id="296" r:id="rId34"/>
    <p:sldId id="297" r:id="rId35"/>
    <p:sldId id="298" r:id="rId36"/>
    <p:sldId id="300" r:id="rId37"/>
    <p:sldId id="301" r:id="rId38"/>
    <p:sldId id="302" r:id="rId39"/>
    <p:sldId id="303" r:id="rId40"/>
    <p:sldId id="281" r:id="rId4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44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22B1-BD50-4342-B5D4-F255742D613A}" type="datetimeFigureOut">
              <a:rPr lang="zh-CN" altLang="en-US" smtClean="0"/>
              <a:t>2014/1/9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A1DDB-A47E-43CC-A409-97E52B7D0F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923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22B1-BD50-4342-B5D4-F255742D613A}" type="datetimeFigureOut">
              <a:rPr lang="zh-CN" altLang="en-US" smtClean="0"/>
              <a:t>2014/1/9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A1DDB-A47E-43CC-A409-97E52B7D0F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357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22B1-BD50-4342-B5D4-F255742D613A}" type="datetimeFigureOut">
              <a:rPr lang="zh-CN" altLang="en-US" smtClean="0"/>
              <a:t>2014/1/9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A1DDB-A47E-43CC-A409-97E52B7D0F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959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22B1-BD50-4342-B5D4-F255742D613A}" type="datetimeFigureOut">
              <a:rPr lang="zh-CN" altLang="en-US" smtClean="0"/>
              <a:t>2014/1/9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A1DDB-A47E-43CC-A409-97E52B7D0F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465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22B1-BD50-4342-B5D4-F255742D613A}" type="datetimeFigureOut">
              <a:rPr lang="zh-CN" altLang="en-US" smtClean="0"/>
              <a:t>2014/1/9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A1DDB-A47E-43CC-A409-97E52B7D0F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1812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22B1-BD50-4342-B5D4-F255742D613A}" type="datetimeFigureOut">
              <a:rPr lang="zh-CN" altLang="en-US" smtClean="0"/>
              <a:t>2014/1/9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A1DDB-A47E-43CC-A409-97E52B7D0F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823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22B1-BD50-4342-B5D4-F255742D613A}" type="datetimeFigureOut">
              <a:rPr lang="zh-CN" altLang="en-US" smtClean="0"/>
              <a:t>2014/1/9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A1DDB-A47E-43CC-A409-97E52B7D0F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3118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22B1-BD50-4342-B5D4-F255742D613A}" type="datetimeFigureOut">
              <a:rPr lang="zh-CN" altLang="en-US" smtClean="0"/>
              <a:t>2014/1/9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A1DDB-A47E-43CC-A409-97E52B7D0F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5357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22B1-BD50-4342-B5D4-F255742D613A}" type="datetimeFigureOut">
              <a:rPr lang="zh-CN" altLang="en-US" smtClean="0"/>
              <a:t>2014/1/9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A1DDB-A47E-43CC-A409-97E52B7D0F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362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22B1-BD50-4342-B5D4-F255742D613A}" type="datetimeFigureOut">
              <a:rPr lang="zh-CN" altLang="en-US" smtClean="0"/>
              <a:t>2014/1/9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A1DDB-A47E-43CC-A409-97E52B7D0F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9436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22B1-BD50-4342-B5D4-F255742D613A}" type="datetimeFigureOut">
              <a:rPr lang="zh-CN" altLang="en-US" smtClean="0"/>
              <a:t>2014/1/9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A1DDB-A47E-43CC-A409-97E52B7D0F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142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422B1-BD50-4342-B5D4-F255742D613A}" type="datetimeFigureOut">
              <a:rPr lang="zh-CN" altLang="en-US" smtClean="0"/>
              <a:t>2014/1/9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A1DDB-A47E-43CC-A409-97E52B7D0F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4493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am\Desktop\(Blu Magix)Product purchased\E-Catalogue(Pre-Order product)\E-catalogue front p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27384"/>
            <a:ext cx="10470600" cy="698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477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am\Desktop\(Blu Magix)Product purchased\E-Catalogue(Pre-Order product)\5in1 MHL to HDMI Connection K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024" y="-27384"/>
            <a:ext cx="10470600" cy="698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703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am\Desktop\(Blu Magix)Product purchased\E-Catalogue(Pre-Order product)\Product intro\Untitled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27384"/>
            <a:ext cx="10471091" cy="767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347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am\Desktop\(Blu Magix)Product purchased\E-Catalogue(Pre-Order product)\USB Smart Charg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27384"/>
            <a:ext cx="10450518" cy="698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064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am\Desktop\(Blu Magix)Product purchased\E-Catalogue(Pre-Order product)\USB Smart Charger 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27384"/>
            <a:ext cx="10470600" cy="698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816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am\Desktop\(Blu Magix)Product purchased\E-Catalogue(Pre-Order product)\Dual USB Smart Charg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27384"/>
            <a:ext cx="10470600" cy="698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989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am\Desktop\(Blu Magix)Product purchased\E-Catalogue(Pre-Order product)\Product intro\Untitled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27384"/>
            <a:ext cx="10471091" cy="767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694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dam\Desktop\(Blu Magix)Product purchased\E-Catalogue(Pre-Order product)\MFI Lightning Cables\Lightning Cable - Smart L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27384"/>
            <a:ext cx="10470600" cy="698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204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am\Desktop\(Blu Magix)Product purchased\E-Catalogue(Pre-Order product)\MFI Lightning Cables\Lightning Cable - 90 degree plu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27384"/>
            <a:ext cx="10470600" cy="698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075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am\Desktop\(Blu Magix)Product purchased\E-Catalogue(Pre-Order product)\MFI Lightning Cables\Dual Plug Cab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016" y="-27384"/>
            <a:ext cx="10470600" cy="698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1772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am\Desktop\(Blu Magix)Product purchased\E-Catalogue(Pre-Order product)\MFI Lightning Cables\Flat Magnetic Lightning Cab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27384"/>
            <a:ext cx="10470600" cy="698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857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am\Desktop\(Blu Magix)Product purchased\E-Catalogue(Pre-Order product)\Product intro\Untitled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515" y="-27384"/>
            <a:ext cx="10471091" cy="767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5820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dam\Desktop\(Blu Magix)Product purchased\E-Catalogue(Pre-Order product)\MFI Lightning Cables\Purse Lightning Cab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27384"/>
            <a:ext cx="10458523" cy="698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4439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dam\Desktop\(Blu Magix)Product purchased\E-Catalogue(Pre-Order product)\MFI Lightning Cables\Retractable Lightning Cab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024" y="-27384"/>
            <a:ext cx="10470600" cy="698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7764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dam\Desktop\(Blu Magix)Product purchased\E-Catalogue(Pre-Order product)\MFI Lightning Cables\USB A to Lightning Cab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23008"/>
            <a:ext cx="10470600" cy="698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5177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dam\Desktop\(Blu Magix)Product purchased\E-Catalogue(Pre-Order product)\MFI Lightning Cables\Y Cab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024" y="-27384"/>
            <a:ext cx="10470600" cy="698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0110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dam\Desktop\(Blu Magix)Product purchased\E-Catalogue(Pre-Order product)\MFI Lightning Cables\Braided Cotton Lightning Cab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024" y="-27384"/>
            <a:ext cx="10470600" cy="698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6037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dam\Desktop\(Blu Magix)Product purchased\E-Catalogue(Pre-Order product)\MFI Lightning Cables\Coiled Lightning Cab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024" y="-27384"/>
            <a:ext cx="10470600" cy="698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4654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am\Desktop\(Blu Magix)Product purchased\E-Catalogue(Pre-Order product)\Product intro\Untitled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27384"/>
            <a:ext cx="10471091" cy="767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783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dam\Desktop\(Blu Magix)Product purchased\E-Catalogue(Pre-Order product)\MFI Lightning Cables\Dual Car Charger + Lightning Cable (MFI)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27384"/>
            <a:ext cx="10470600" cy="698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5537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Adam\Desktop\(Blu Magix)Product purchased\E-Catalogue(Pre-Order product)\MFI Lightning Cables\Dual Car Charger + Lightning Cable (MFI)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024" y="-27384"/>
            <a:ext cx="10470600" cy="698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5136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am\Desktop\(Blu Magix)Product purchased\E-Catalogue(Pre-Order product)\Product intro\Untitled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27384"/>
            <a:ext cx="10471091" cy="767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351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am\Desktop\(Blu Magix)Product purchased\E-Catalogue(Pre-Order product)\BT alarm clock radio speak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27384"/>
            <a:ext cx="10470600" cy="698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7066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Adam\Desktop\(Blu Magix)Product purchased\E-Catalogue(Pre-Order product)\Power Traveler 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024" y="-27384"/>
            <a:ext cx="10470600" cy="698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6928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Adam\Desktop\(Blu Magix)Product purchased\E-Catalogue(Pre-Order product)\Power Traveler 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27384"/>
            <a:ext cx="10470600" cy="698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9829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Adam\Desktop\(Blu Magix)Product purchased\E-Catalogue(Pre-Order product)\Power Traveler 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024" y="-27384"/>
            <a:ext cx="10470600" cy="698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348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Adam\Desktop\(Blu Magix)Product purchased\E-Catalogue(Pre-Order product)\Power Traveler 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024" y="-27384"/>
            <a:ext cx="10470600" cy="698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1442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Adam\Desktop\(Blu Magix)Product purchased\E-Catalogue(Pre-Order product)\Power Traveler 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024" y="-27384"/>
            <a:ext cx="10470600" cy="698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0837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Adam\Desktop\(Blu Magix)Product purchased\E-Catalogue(Pre-Order product)\Power Traveler 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27384"/>
            <a:ext cx="10470600" cy="698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6540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Adam\Desktop\(Blu Magix)Product purchased\E-Catalogue(Pre-Order product)\Power Traveler 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016" y="-27384"/>
            <a:ext cx="10470600" cy="698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0945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Adam\Desktop\(Blu Magix)Product purchased\E-Catalogue(Pre-Order product)\Power Traveler 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024" y="-27384"/>
            <a:ext cx="10470600" cy="698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5200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Adam\Desktop\(Blu Magix)Product purchased\E-Catalogue(Pre-Order product)\Power Traveler 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27384"/>
            <a:ext cx="10470600" cy="698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8374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Adam\Desktop\(Blu Magix)Product purchased\E-Catalogue(Pre-Order product)\Power Traveler 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27384"/>
            <a:ext cx="10470600" cy="698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019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am\Desktop\(Blu Magix)Product purchased\E-Catalogue(Pre-Order product)\BT Alarm Clock Speaker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27384"/>
            <a:ext cx="10470600" cy="698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7751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Adam\Desktop\(Blu Magix)Product purchased\E-Catalogue(Pre-Order product)\Power Traveler with built-in WiFi Rout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27384"/>
            <a:ext cx="10470600" cy="698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8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am\Desktop\(Blu Magix)Product purchased\E-Catalogue(Pre-Order product)\BT Alarm Clock Speaker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27384"/>
            <a:ext cx="10470600" cy="698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204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am\Desktop\(Blu Magix)Product purchased\E-Catalogue(Pre-Order product)\BT Alarm Clock Speaker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024" y="-27384"/>
            <a:ext cx="10470600" cy="698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988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am\Desktop\(Blu Magix)Product purchased\E-Catalogue(Pre-Order product)\BT Speaker 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27384"/>
            <a:ext cx="10470600" cy="698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38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am\Desktop\(Blu Magix)Product purchased\E-Catalogue(Pre-Order product)\Product intro\Untitled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507" y="-27384"/>
            <a:ext cx="10471091" cy="767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620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am\Desktop\(Blu Magix)Product purchased\E-Catalogue(Pre-Order product)\Wireless HDMI adapt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27384"/>
            <a:ext cx="10470600" cy="698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519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0</Words>
  <Application>Microsoft Office PowerPoint</Application>
  <PresentationFormat>On-screen Show (4:3)</PresentationFormat>
  <Paragraphs>0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 Magix</dc:title>
  <dc:creator>Adam</dc:creator>
  <cp:lastModifiedBy>Adam</cp:lastModifiedBy>
  <cp:revision>44</cp:revision>
  <dcterms:created xsi:type="dcterms:W3CDTF">2013-11-07T10:10:45Z</dcterms:created>
  <dcterms:modified xsi:type="dcterms:W3CDTF">2014-01-09T03:29:22Z</dcterms:modified>
</cp:coreProperties>
</file>